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57" r:id="rId4"/>
    <p:sldId id="258" r:id="rId5"/>
    <p:sldId id="265" r:id="rId6"/>
    <p:sldId id="271" r:id="rId7"/>
    <p:sldId id="266" r:id="rId8"/>
    <p:sldId id="264" r:id="rId9"/>
    <p:sldId id="268" r:id="rId10"/>
    <p:sldId id="269" r:id="rId11"/>
    <p:sldId id="262" r:id="rId12"/>
    <p:sldId id="260" r:id="rId13"/>
    <p:sldId id="270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0BDCE4-BF37-4EE4-B6F2-4AB7B4ECCD60}" v="10" dt="2022-02-10T04:03:53.9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황 병오" userId="c9e4005c15eaf2c2" providerId="LiveId" clId="{060BDCE4-BF37-4EE4-B6F2-4AB7B4ECCD60}"/>
    <pc:docChg chg="undo custSel addSld modSld">
      <pc:chgData name="황 병오" userId="c9e4005c15eaf2c2" providerId="LiveId" clId="{060BDCE4-BF37-4EE4-B6F2-4AB7B4ECCD60}" dt="2022-02-10T04:04:01.885" v="141" actId="14100"/>
      <pc:docMkLst>
        <pc:docMk/>
      </pc:docMkLst>
      <pc:sldChg chg="modSp mod">
        <pc:chgData name="황 병오" userId="c9e4005c15eaf2c2" providerId="LiveId" clId="{060BDCE4-BF37-4EE4-B6F2-4AB7B4ECCD60}" dt="2022-02-10T03:53:52.753" v="119" actId="207"/>
        <pc:sldMkLst>
          <pc:docMk/>
          <pc:sldMk cId="2354834206" sldId="256"/>
        </pc:sldMkLst>
        <pc:spChg chg="mod">
          <ac:chgData name="황 병오" userId="c9e4005c15eaf2c2" providerId="LiveId" clId="{060BDCE4-BF37-4EE4-B6F2-4AB7B4ECCD60}" dt="2022-02-10T03:53:52.753" v="119" actId="207"/>
          <ac:spMkLst>
            <pc:docMk/>
            <pc:sldMk cId="2354834206" sldId="256"/>
            <ac:spMk id="3" creationId="{00000000-0000-0000-0000-000000000000}"/>
          </ac:spMkLst>
        </pc:spChg>
      </pc:sldChg>
      <pc:sldChg chg="addSp modSp mod setBg setClrOvrMap">
        <pc:chgData name="황 병오" userId="c9e4005c15eaf2c2" providerId="LiveId" clId="{060BDCE4-BF37-4EE4-B6F2-4AB7B4ECCD60}" dt="2022-02-10T03:48:39.688" v="0" actId="26606"/>
        <pc:sldMkLst>
          <pc:docMk/>
          <pc:sldMk cId="1601572519" sldId="262"/>
        </pc:sldMkLst>
        <pc:spChg chg="mod">
          <ac:chgData name="황 병오" userId="c9e4005c15eaf2c2" providerId="LiveId" clId="{060BDCE4-BF37-4EE4-B6F2-4AB7B4ECCD60}" dt="2022-02-10T03:48:39.688" v="0" actId="26606"/>
          <ac:spMkLst>
            <pc:docMk/>
            <pc:sldMk cId="1601572519" sldId="262"/>
            <ac:spMk id="2" creationId="{00000000-0000-0000-0000-000000000000}"/>
          </ac:spMkLst>
        </pc:spChg>
        <pc:spChg chg="mod">
          <ac:chgData name="황 병오" userId="c9e4005c15eaf2c2" providerId="LiveId" clId="{060BDCE4-BF37-4EE4-B6F2-4AB7B4ECCD60}" dt="2022-02-10T03:48:39.688" v="0" actId="26606"/>
          <ac:spMkLst>
            <pc:docMk/>
            <pc:sldMk cId="1601572519" sldId="262"/>
            <ac:spMk id="3" creationId="{00000000-0000-0000-0000-000000000000}"/>
          </ac:spMkLst>
        </pc:spChg>
        <pc:spChg chg="add">
          <ac:chgData name="황 병오" userId="c9e4005c15eaf2c2" providerId="LiveId" clId="{060BDCE4-BF37-4EE4-B6F2-4AB7B4ECCD60}" dt="2022-02-10T03:48:39.688" v="0" actId="26606"/>
          <ac:spMkLst>
            <pc:docMk/>
            <pc:sldMk cId="1601572519" sldId="262"/>
            <ac:spMk id="73" creationId="{D1DE3271-DD99-4DEF-AF9F-84397884C8EF}"/>
          </ac:spMkLst>
        </pc:spChg>
        <pc:spChg chg="add">
          <ac:chgData name="황 병오" userId="c9e4005c15eaf2c2" providerId="LiveId" clId="{060BDCE4-BF37-4EE4-B6F2-4AB7B4ECCD60}" dt="2022-02-10T03:48:39.688" v="0" actId="26606"/>
          <ac:spMkLst>
            <pc:docMk/>
            <pc:sldMk cId="1601572519" sldId="262"/>
            <ac:spMk id="75" creationId="{E06A31CE-F9B6-4BA2-8685-60F3524D07DA}"/>
          </ac:spMkLst>
        </pc:spChg>
        <pc:spChg chg="add">
          <ac:chgData name="황 병오" userId="c9e4005c15eaf2c2" providerId="LiveId" clId="{060BDCE4-BF37-4EE4-B6F2-4AB7B4ECCD60}" dt="2022-02-10T03:48:39.688" v="0" actId="26606"/>
          <ac:spMkLst>
            <pc:docMk/>
            <pc:sldMk cId="1601572519" sldId="262"/>
            <ac:spMk id="77" creationId="{8ADF14A3-1454-4B74-8B4A-CB197D7A797F}"/>
          </ac:spMkLst>
        </pc:spChg>
        <pc:spChg chg="add">
          <ac:chgData name="황 병오" userId="c9e4005c15eaf2c2" providerId="LiveId" clId="{060BDCE4-BF37-4EE4-B6F2-4AB7B4ECCD60}" dt="2022-02-10T03:48:39.688" v="0" actId="26606"/>
          <ac:spMkLst>
            <pc:docMk/>
            <pc:sldMk cId="1601572519" sldId="262"/>
            <ac:spMk id="79" creationId="{EC19D556-0251-4E87-AE24-890965BAD5D9}"/>
          </ac:spMkLst>
        </pc:spChg>
        <pc:spChg chg="add">
          <ac:chgData name="황 병오" userId="c9e4005c15eaf2c2" providerId="LiveId" clId="{060BDCE4-BF37-4EE4-B6F2-4AB7B4ECCD60}" dt="2022-02-10T03:48:39.688" v="0" actId="26606"/>
          <ac:spMkLst>
            <pc:docMk/>
            <pc:sldMk cId="1601572519" sldId="262"/>
            <ac:spMk id="81" creationId="{CBC3C8C6-98E2-45EF-AEFC-30C0DBA0E958}"/>
          </ac:spMkLst>
        </pc:spChg>
        <pc:picChg chg="mod">
          <ac:chgData name="황 병오" userId="c9e4005c15eaf2c2" providerId="LiveId" clId="{060BDCE4-BF37-4EE4-B6F2-4AB7B4ECCD60}" dt="2022-02-10T03:48:39.688" v="0" actId="26606"/>
          <ac:picMkLst>
            <pc:docMk/>
            <pc:sldMk cId="1601572519" sldId="262"/>
            <ac:picMk id="1026" creationId="{00000000-0000-0000-0000-000000000000}"/>
          </ac:picMkLst>
        </pc:picChg>
        <pc:picChg chg="mod">
          <ac:chgData name="황 병오" userId="c9e4005c15eaf2c2" providerId="LiveId" clId="{060BDCE4-BF37-4EE4-B6F2-4AB7B4ECCD60}" dt="2022-02-10T03:48:39.688" v="0" actId="26606"/>
          <ac:picMkLst>
            <pc:docMk/>
            <pc:sldMk cId="1601572519" sldId="262"/>
            <ac:picMk id="1028" creationId="{00000000-0000-0000-0000-000000000000}"/>
          </ac:picMkLst>
        </pc:picChg>
      </pc:sldChg>
      <pc:sldChg chg="addSp delSp modSp mod setBg setClrOvrMap">
        <pc:chgData name="황 병오" userId="c9e4005c15eaf2c2" providerId="LiveId" clId="{060BDCE4-BF37-4EE4-B6F2-4AB7B4ECCD60}" dt="2022-02-10T03:49:07.929" v="9" actId="14100"/>
        <pc:sldMkLst>
          <pc:docMk/>
          <pc:sldMk cId="1610951358" sldId="263"/>
        </pc:sldMkLst>
        <pc:spChg chg="mod">
          <ac:chgData name="황 병오" userId="c9e4005c15eaf2c2" providerId="LiveId" clId="{060BDCE4-BF37-4EE4-B6F2-4AB7B4ECCD60}" dt="2022-02-10T03:48:57.932" v="7" actId="26606"/>
          <ac:spMkLst>
            <pc:docMk/>
            <pc:sldMk cId="1610951358" sldId="263"/>
            <ac:spMk id="2" creationId="{00000000-0000-0000-0000-000000000000}"/>
          </ac:spMkLst>
        </pc:spChg>
        <pc:spChg chg="mod ord">
          <ac:chgData name="황 병오" userId="c9e4005c15eaf2c2" providerId="LiveId" clId="{060BDCE4-BF37-4EE4-B6F2-4AB7B4ECCD60}" dt="2022-02-10T03:48:57.932" v="7" actId="26606"/>
          <ac:spMkLst>
            <pc:docMk/>
            <pc:sldMk cId="1610951358" sldId="263"/>
            <ac:spMk id="3" creationId="{00000000-0000-0000-0000-000000000000}"/>
          </ac:spMkLst>
        </pc:spChg>
        <pc:spChg chg="add del">
          <ac:chgData name="황 병오" userId="c9e4005c15eaf2c2" providerId="LiveId" clId="{060BDCE4-BF37-4EE4-B6F2-4AB7B4ECCD60}" dt="2022-02-10T03:48:50.714" v="2" actId="26606"/>
          <ac:spMkLst>
            <pc:docMk/>
            <pc:sldMk cId="1610951358" sldId="263"/>
            <ac:spMk id="13" creationId="{F70C2B8F-6B1B-46D5-86E6-40F36C695FC2}"/>
          </ac:spMkLst>
        </pc:spChg>
        <pc:spChg chg="add del">
          <ac:chgData name="황 병오" userId="c9e4005c15eaf2c2" providerId="LiveId" clId="{060BDCE4-BF37-4EE4-B6F2-4AB7B4ECCD60}" dt="2022-02-10T03:48:50.714" v="2" actId="26606"/>
          <ac:spMkLst>
            <pc:docMk/>
            <pc:sldMk cId="1610951358" sldId="263"/>
            <ac:spMk id="15" creationId="{DB521824-592C-476A-AB0A-CA0C6D1F3407}"/>
          </ac:spMkLst>
        </pc:spChg>
        <pc:spChg chg="add del">
          <ac:chgData name="황 병오" userId="c9e4005c15eaf2c2" providerId="LiveId" clId="{060BDCE4-BF37-4EE4-B6F2-4AB7B4ECCD60}" dt="2022-02-10T03:48:50.714" v="2" actId="26606"/>
          <ac:spMkLst>
            <pc:docMk/>
            <pc:sldMk cId="1610951358" sldId="263"/>
            <ac:spMk id="17" creationId="{A2749EFA-8EE4-4EB8-9424-8E593B9320AD}"/>
          </ac:spMkLst>
        </pc:spChg>
        <pc:spChg chg="add del">
          <ac:chgData name="황 병오" userId="c9e4005c15eaf2c2" providerId="LiveId" clId="{060BDCE4-BF37-4EE4-B6F2-4AB7B4ECCD60}" dt="2022-02-10T03:48:50.714" v="2" actId="26606"/>
          <ac:spMkLst>
            <pc:docMk/>
            <pc:sldMk cId="1610951358" sldId="263"/>
            <ac:spMk id="19" creationId="{B5C860C9-D4F9-4350-80DA-0D1CD36C7741}"/>
          </ac:spMkLst>
        </pc:spChg>
        <pc:spChg chg="add del">
          <ac:chgData name="황 병오" userId="c9e4005c15eaf2c2" providerId="LiveId" clId="{060BDCE4-BF37-4EE4-B6F2-4AB7B4ECCD60}" dt="2022-02-10T03:48:50.714" v="2" actId="26606"/>
          <ac:spMkLst>
            <pc:docMk/>
            <pc:sldMk cId="1610951358" sldId="263"/>
            <ac:spMk id="21" creationId="{538A90C8-AE0E-4EBA-9AF8-EEDB206020E0}"/>
          </ac:spMkLst>
        </pc:spChg>
        <pc:spChg chg="add del">
          <ac:chgData name="황 병오" userId="c9e4005c15eaf2c2" providerId="LiveId" clId="{060BDCE4-BF37-4EE4-B6F2-4AB7B4ECCD60}" dt="2022-02-10T03:48:54.138" v="4" actId="26606"/>
          <ac:spMkLst>
            <pc:docMk/>
            <pc:sldMk cId="1610951358" sldId="263"/>
            <ac:spMk id="23" creationId="{283DA7DD-CA37-4ED7-8710-48E56B063BA4}"/>
          </ac:spMkLst>
        </pc:spChg>
        <pc:spChg chg="add del">
          <ac:chgData name="황 병오" userId="c9e4005c15eaf2c2" providerId="LiveId" clId="{060BDCE4-BF37-4EE4-B6F2-4AB7B4ECCD60}" dt="2022-02-10T03:48:54.138" v="4" actId="26606"/>
          <ac:spMkLst>
            <pc:docMk/>
            <pc:sldMk cId="1610951358" sldId="263"/>
            <ac:spMk id="24" creationId="{38ABDB68-E3D5-448E-97D3-06FFEF680193}"/>
          </ac:spMkLst>
        </pc:spChg>
        <pc:spChg chg="add del">
          <ac:chgData name="황 병오" userId="c9e4005c15eaf2c2" providerId="LiveId" clId="{060BDCE4-BF37-4EE4-B6F2-4AB7B4ECCD60}" dt="2022-02-10T03:48:54.138" v="4" actId="26606"/>
          <ac:spMkLst>
            <pc:docMk/>
            <pc:sldMk cId="1610951358" sldId="263"/>
            <ac:spMk id="25" creationId="{B92F2E3C-66CD-4DEB-BA14-2A5912B65A21}"/>
          </ac:spMkLst>
        </pc:spChg>
        <pc:spChg chg="add del">
          <ac:chgData name="황 병오" userId="c9e4005c15eaf2c2" providerId="LiveId" clId="{060BDCE4-BF37-4EE4-B6F2-4AB7B4ECCD60}" dt="2022-02-10T03:48:54.138" v="4" actId="26606"/>
          <ac:spMkLst>
            <pc:docMk/>
            <pc:sldMk cId="1610951358" sldId="263"/>
            <ac:spMk id="26" creationId="{B8DD7FEB-D9F3-4F5B-982C-36B0664D0205}"/>
          </ac:spMkLst>
        </pc:spChg>
        <pc:spChg chg="add del">
          <ac:chgData name="황 병오" userId="c9e4005c15eaf2c2" providerId="LiveId" clId="{060BDCE4-BF37-4EE4-B6F2-4AB7B4ECCD60}" dt="2022-02-10T03:48:54.138" v="4" actId="26606"/>
          <ac:spMkLst>
            <pc:docMk/>
            <pc:sldMk cId="1610951358" sldId="263"/>
            <ac:spMk id="27" creationId="{96BA11E4-0636-4FA9-A836-2A4FB176449A}"/>
          </ac:spMkLst>
        </pc:spChg>
        <pc:spChg chg="add del">
          <ac:chgData name="황 병오" userId="c9e4005c15eaf2c2" providerId="LiveId" clId="{060BDCE4-BF37-4EE4-B6F2-4AB7B4ECCD60}" dt="2022-02-10T03:48:54.138" v="4" actId="26606"/>
          <ac:spMkLst>
            <pc:docMk/>
            <pc:sldMk cId="1610951358" sldId="263"/>
            <ac:spMk id="28" creationId="{5681882E-BDD0-4311-AF62-E8019628524D}"/>
          </ac:spMkLst>
        </pc:spChg>
        <pc:spChg chg="add del">
          <ac:chgData name="황 병오" userId="c9e4005c15eaf2c2" providerId="LiveId" clId="{060BDCE4-BF37-4EE4-B6F2-4AB7B4ECCD60}" dt="2022-02-10T03:48:54.138" v="4" actId="26606"/>
          <ac:spMkLst>
            <pc:docMk/>
            <pc:sldMk cId="1610951358" sldId="263"/>
            <ac:spMk id="29" creationId="{EADD3260-4BDA-459B-A162-5E1B897E38FC}"/>
          </ac:spMkLst>
        </pc:spChg>
        <pc:spChg chg="add del">
          <ac:chgData name="황 병오" userId="c9e4005c15eaf2c2" providerId="LiveId" clId="{060BDCE4-BF37-4EE4-B6F2-4AB7B4ECCD60}" dt="2022-02-10T03:48:57.802" v="6" actId="26606"/>
          <ac:spMkLst>
            <pc:docMk/>
            <pc:sldMk cId="1610951358" sldId="263"/>
            <ac:spMk id="31" creationId="{89EA2611-DCBA-4E97-A2B2-9A466E76BDA4}"/>
          </ac:spMkLst>
        </pc:spChg>
        <pc:spChg chg="add del">
          <ac:chgData name="황 병오" userId="c9e4005c15eaf2c2" providerId="LiveId" clId="{060BDCE4-BF37-4EE4-B6F2-4AB7B4ECCD60}" dt="2022-02-10T03:48:57.802" v="6" actId="26606"/>
          <ac:spMkLst>
            <pc:docMk/>
            <pc:sldMk cId="1610951358" sldId="263"/>
            <ac:spMk id="32" creationId="{BBC615D1-6E12-40EF-915B-316CFDB550D5}"/>
          </ac:spMkLst>
        </pc:spChg>
        <pc:spChg chg="add del">
          <ac:chgData name="황 병오" userId="c9e4005c15eaf2c2" providerId="LiveId" clId="{060BDCE4-BF37-4EE4-B6F2-4AB7B4ECCD60}" dt="2022-02-10T03:48:57.802" v="6" actId="26606"/>
          <ac:spMkLst>
            <pc:docMk/>
            <pc:sldMk cId="1610951358" sldId="263"/>
            <ac:spMk id="33" creationId="{B9797D36-DE1E-47CD-881A-6C1F5828261B}"/>
          </ac:spMkLst>
        </pc:spChg>
        <pc:spChg chg="add del">
          <ac:chgData name="황 병오" userId="c9e4005c15eaf2c2" providerId="LiveId" clId="{060BDCE4-BF37-4EE4-B6F2-4AB7B4ECCD60}" dt="2022-02-10T03:48:57.802" v="6" actId="26606"/>
          <ac:spMkLst>
            <pc:docMk/>
            <pc:sldMk cId="1610951358" sldId="263"/>
            <ac:spMk id="34" creationId="{4A2FAF1F-F462-46AF-A9E6-CC93C4E2C359}"/>
          </ac:spMkLst>
        </pc:spChg>
        <pc:spChg chg="add del">
          <ac:chgData name="황 병오" userId="c9e4005c15eaf2c2" providerId="LiveId" clId="{060BDCE4-BF37-4EE4-B6F2-4AB7B4ECCD60}" dt="2022-02-10T03:48:57.802" v="6" actId="26606"/>
          <ac:spMkLst>
            <pc:docMk/>
            <pc:sldMk cId="1610951358" sldId="263"/>
            <ac:spMk id="35" creationId="{7146BED8-BAE9-42C5-A3DD-7B946445DB8C}"/>
          </ac:spMkLst>
        </pc:spChg>
        <pc:spChg chg="add del">
          <ac:chgData name="황 병오" userId="c9e4005c15eaf2c2" providerId="LiveId" clId="{060BDCE4-BF37-4EE4-B6F2-4AB7B4ECCD60}" dt="2022-02-10T03:48:57.802" v="6" actId="26606"/>
          <ac:spMkLst>
            <pc:docMk/>
            <pc:sldMk cId="1610951358" sldId="263"/>
            <ac:spMk id="36" creationId="{15765FE8-B62F-41E4-A73C-74C91A8FD945}"/>
          </ac:spMkLst>
        </pc:spChg>
        <pc:spChg chg="add">
          <ac:chgData name="황 병오" userId="c9e4005c15eaf2c2" providerId="LiveId" clId="{060BDCE4-BF37-4EE4-B6F2-4AB7B4ECCD60}" dt="2022-02-10T03:48:57.932" v="7" actId="26606"/>
          <ac:spMkLst>
            <pc:docMk/>
            <pc:sldMk cId="1610951358" sldId="263"/>
            <ac:spMk id="38" creationId="{89EA2611-DCBA-4E97-A2B2-9A466E76BDA4}"/>
          </ac:spMkLst>
        </pc:spChg>
        <pc:spChg chg="add">
          <ac:chgData name="황 병오" userId="c9e4005c15eaf2c2" providerId="LiveId" clId="{060BDCE4-BF37-4EE4-B6F2-4AB7B4ECCD60}" dt="2022-02-10T03:48:57.932" v="7" actId="26606"/>
          <ac:spMkLst>
            <pc:docMk/>
            <pc:sldMk cId="1610951358" sldId="263"/>
            <ac:spMk id="39" creationId="{FD2669AB-35DB-41EC-BE9C-DA80B60A3280}"/>
          </ac:spMkLst>
        </pc:spChg>
        <pc:spChg chg="add">
          <ac:chgData name="황 병오" userId="c9e4005c15eaf2c2" providerId="LiveId" clId="{060BDCE4-BF37-4EE4-B6F2-4AB7B4ECCD60}" dt="2022-02-10T03:48:57.932" v="7" actId="26606"/>
          <ac:spMkLst>
            <pc:docMk/>
            <pc:sldMk cId="1610951358" sldId="263"/>
            <ac:spMk id="40" creationId="{BBC615D1-6E12-40EF-915B-316CFDB550D5}"/>
          </ac:spMkLst>
        </pc:spChg>
        <pc:spChg chg="add">
          <ac:chgData name="황 병오" userId="c9e4005c15eaf2c2" providerId="LiveId" clId="{060BDCE4-BF37-4EE4-B6F2-4AB7B4ECCD60}" dt="2022-02-10T03:48:57.932" v="7" actId="26606"/>
          <ac:spMkLst>
            <pc:docMk/>
            <pc:sldMk cId="1610951358" sldId="263"/>
            <ac:spMk id="41" creationId="{B9797D36-DE1E-47CD-881A-6C1F5828261B}"/>
          </ac:spMkLst>
        </pc:spChg>
        <pc:spChg chg="add">
          <ac:chgData name="황 병오" userId="c9e4005c15eaf2c2" providerId="LiveId" clId="{060BDCE4-BF37-4EE4-B6F2-4AB7B4ECCD60}" dt="2022-02-10T03:48:57.932" v="7" actId="26606"/>
          <ac:spMkLst>
            <pc:docMk/>
            <pc:sldMk cId="1610951358" sldId="263"/>
            <ac:spMk id="42" creationId="{4A2FAF1F-F462-46AF-A9E6-CC93C4E2C359}"/>
          </ac:spMkLst>
        </pc:spChg>
        <pc:spChg chg="add">
          <ac:chgData name="황 병오" userId="c9e4005c15eaf2c2" providerId="LiveId" clId="{060BDCE4-BF37-4EE4-B6F2-4AB7B4ECCD60}" dt="2022-02-10T03:48:57.932" v="7" actId="26606"/>
          <ac:spMkLst>
            <pc:docMk/>
            <pc:sldMk cId="1610951358" sldId="263"/>
            <ac:spMk id="43" creationId="{7146BED8-BAE9-42C5-A3DD-7B946445DB8C}"/>
          </ac:spMkLst>
        </pc:spChg>
        <pc:spChg chg="add">
          <ac:chgData name="황 병오" userId="c9e4005c15eaf2c2" providerId="LiveId" clId="{060BDCE4-BF37-4EE4-B6F2-4AB7B4ECCD60}" dt="2022-02-10T03:48:57.932" v="7" actId="26606"/>
          <ac:spMkLst>
            <pc:docMk/>
            <pc:sldMk cId="1610951358" sldId="263"/>
            <ac:spMk id="44" creationId="{15765FE8-B62F-41E4-A73C-74C91A8FD945}"/>
          </ac:spMkLst>
        </pc:spChg>
        <pc:picChg chg="mod">
          <ac:chgData name="황 병오" userId="c9e4005c15eaf2c2" providerId="LiveId" clId="{060BDCE4-BF37-4EE4-B6F2-4AB7B4ECCD60}" dt="2022-02-10T03:49:07.929" v="9" actId="14100"/>
          <ac:picMkLst>
            <pc:docMk/>
            <pc:sldMk cId="1610951358" sldId="263"/>
            <ac:picMk id="8" creationId="{1CF6E268-5518-4D25-BAC5-687917A5C8E6}"/>
          </ac:picMkLst>
        </pc:picChg>
      </pc:sldChg>
      <pc:sldChg chg="addSp delSp modSp mod delAnim modAnim">
        <pc:chgData name="황 병오" userId="c9e4005c15eaf2c2" providerId="LiveId" clId="{060BDCE4-BF37-4EE4-B6F2-4AB7B4ECCD60}" dt="2022-02-10T04:03:18.232" v="132" actId="21"/>
        <pc:sldMkLst>
          <pc:docMk/>
          <pc:sldMk cId="1930929006" sldId="264"/>
        </pc:sldMkLst>
        <pc:picChg chg="add del mod">
          <ac:chgData name="황 병오" userId="c9e4005c15eaf2c2" providerId="LiveId" clId="{060BDCE4-BF37-4EE4-B6F2-4AB7B4ECCD60}" dt="2022-02-10T04:03:18.232" v="132" actId="21"/>
          <ac:picMkLst>
            <pc:docMk/>
            <pc:sldMk cId="1930929006" sldId="264"/>
            <ac:picMk id="3" creationId="{8712C305-AE6D-4B7A-8F9E-B6CC2616BE1D}"/>
          </ac:picMkLst>
        </pc:picChg>
      </pc:sldChg>
      <pc:sldChg chg="addSp delSp modSp new mod modAnim">
        <pc:chgData name="황 병오" userId="c9e4005c15eaf2c2" providerId="LiveId" clId="{060BDCE4-BF37-4EE4-B6F2-4AB7B4ECCD60}" dt="2022-02-10T04:04:01.885" v="141" actId="14100"/>
        <pc:sldMkLst>
          <pc:docMk/>
          <pc:sldMk cId="2442883305" sldId="266"/>
        </pc:sldMkLst>
        <pc:picChg chg="add del mod">
          <ac:chgData name="황 병오" userId="c9e4005c15eaf2c2" providerId="LiveId" clId="{060BDCE4-BF37-4EE4-B6F2-4AB7B4ECCD60}" dt="2022-02-10T04:03:44.174" v="138" actId="478"/>
          <ac:picMkLst>
            <pc:docMk/>
            <pc:sldMk cId="2442883305" sldId="266"/>
            <ac:picMk id="2" creationId="{7D619557-E671-4728-99A1-F9484AB38D57}"/>
          </ac:picMkLst>
        </pc:picChg>
        <pc:picChg chg="add mod">
          <ac:chgData name="황 병오" userId="c9e4005c15eaf2c2" providerId="LiveId" clId="{060BDCE4-BF37-4EE4-B6F2-4AB7B4ECCD60}" dt="2022-02-10T04:04:01.885" v="141" actId="14100"/>
          <ac:picMkLst>
            <pc:docMk/>
            <pc:sldMk cId="2442883305" sldId="266"/>
            <ac:picMk id="3" creationId="{BE9DFF7B-9231-4172-BEF1-D733140430F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BD7A3AF4-AE62-4789-8F24-147F421B2A7D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670EEB0E-0A28-4B37-B6DE-632A18A146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018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A3AF4-AE62-4789-8F24-147F421B2A7D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EEB0E-0A28-4B37-B6DE-632A18A146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260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A3AF4-AE62-4789-8F24-147F421B2A7D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EEB0E-0A28-4B37-B6DE-632A18A146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736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A3AF4-AE62-4789-8F24-147F421B2A7D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EEB0E-0A28-4B37-B6DE-632A18A146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5865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A3AF4-AE62-4789-8F24-147F421B2A7D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EEB0E-0A28-4B37-B6DE-632A18A146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6650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A3AF4-AE62-4789-8F24-147F421B2A7D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EEB0E-0A28-4B37-B6DE-632A18A146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001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A3AF4-AE62-4789-8F24-147F421B2A7D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EEB0E-0A28-4B37-B6DE-632A18A146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5579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BD7A3AF4-AE62-4789-8F24-147F421B2A7D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EEB0E-0A28-4B37-B6DE-632A18A146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421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BD7A3AF4-AE62-4789-8F24-147F421B2A7D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EEB0E-0A28-4B37-B6DE-632A18A146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114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A3AF4-AE62-4789-8F24-147F421B2A7D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EEB0E-0A28-4B37-B6DE-632A18A146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076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A3AF4-AE62-4789-8F24-147F421B2A7D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EEB0E-0A28-4B37-B6DE-632A18A146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651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A3AF4-AE62-4789-8F24-147F421B2A7D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EEB0E-0A28-4B37-B6DE-632A18A146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660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A3AF4-AE62-4789-8F24-147F421B2A7D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EEB0E-0A28-4B37-B6DE-632A18A146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297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A3AF4-AE62-4789-8F24-147F421B2A7D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EEB0E-0A28-4B37-B6DE-632A18A146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501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A3AF4-AE62-4789-8F24-147F421B2A7D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EEB0E-0A28-4B37-B6DE-632A18A146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846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A3AF4-AE62-4789-8F24-147F421B2A7D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EEB0E-0A28-4B37-B6DE-632A18A146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20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A3AF4-AE62-4789-8F24-147F421B2A7D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EEB0E-0A28-4B37-B6DE-632A18A146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123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BD7A3AF4-AE62-4789-8F24-147F421B2A7D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670EEB0E-0A28-4B37-B6DE-632A18A146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032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qiskit.org/textbook/ch-algorithms/grover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Image segmentation by Grover Algorithm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619964" y="4345969"/>
            <a:ext cx="5704257" cy="159141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Team: Voyager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Members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en-US" altLang="ko-KR" dirty="0" err="1" smtClean="0">
                <a:solidFill>
                  <a:schemeClr val="bg1"/>
                </a:solidFill>
              </a:rPr>
              <a:t>Hoyeon</a:t>
            </a:r>
            <a:r>
              <a:rPr lang="en-US" altLang="ko-KR" dirty="0" smtClean="0">
                <a:solidFill>
                  <a:schemeClr val="bg1"/>
                </a:solidFill>
              </a:rPr>
              <a:t> Kook, </a:t>
            </a:r>
            <a:r>
              <a:rPr lang="en-US" altLang="ko-KR" dirty="0" err="1" smtClean="0">
                <a:solidFill>
                  <a:schemeClr val="bg1"/>
                </a:solidFill>
              </a:rPr>
              <a:t>dasan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</a:rPr>
              <a:t>kim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en-US" altLang="ko-KR" dirty="0" err="1" smtClean="0">
                <a:solidFill>
                  <a:schemeClr val="bg1"/>
                </a:solidFill>
              </a:rPr>
              <a:t>huihun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</a:rPr>
              <a:t>kim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en-US" altLang="ko-KR" dirty="0" err="1" smtClean="0">
                <a:solidFill>
                  <a:schemeClr val="bg1"/>
                </a:solidFill>
              </a:rPr>
              <a:t>bumkyu</a:t>
            </a:r>
            <a:r>
              <a:rPr lang="en-US" altLang="ko-KR" dirty="0" smtClean="0">
                <a:solidFill>
                  <a:schemeClr val="bg1"/>
                </a:solidFill>
              </a:rPr>
              <a:t> park</a:t>
            </a:r>
            <a:r>
              <a:rPr lang="en-US" altLang="ko-KR" dirty="0" smtClean="0">
                <a:solidFill>
                  <a:schemeClr val="bg1"/>
                </a:solidFill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</a:rPr>
              <a:t>byoungoh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</a:rPr>
              <a:t>hwang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Mentor: </a:t>
            </a:r>
            <a:r>
              <a:rPr lang="en-US" altLang="ko-KR" dirty="0" err="1" smtClean="0">
                <a:solidFill>
                  <a:schemeClr val="bg1"/>
                </a:solidFill>
              </a:rPr>
              <a:t>saesun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</a:rPr>
              <a:t>kim</a:t>
            </a:r>
            <a:r>
              <a:rPr lang="ko-KR" altLang="en-US" dirty="0" smtClean="0">
                <a:solidFill>
                  <a:schemeClr val="bg1"/>
                </a:solidFill>
              </a:rPr>
              <a:t>    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83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Conclusion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Grover Algorithm detects rapid image changes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This image segmentation would be better when qubits’ performance are improved</a:t>
            </a:r>
            <a:endParaRPr lang="en-US" altLang="ko-KR" sz="2000" dirty="0"/>
          </a:p>
        </p:txBody>
      </p:sp>
      <p:pic>
        <p:nvPicPr>
          <p:cNvPr id="4" name="Picture 6" descr="Amplitude Encoding. Achievement Unlocked | by Brian N. Siegelwax | Level Up  Cod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989" y="5961888"/>
            <a:ext cx="1746377" cy="58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3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D1DE3271-DD99-4DEF-AF9F-84397884C8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E06A31CE-F9B6-4BA2-8685-60F3524D07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50898" y="638067"/>
            <a:ext cx="6053670" cy="5581866"/>
          </a:xfrm>
          <a:custGeom>
            <a:avLst/>
            <a:gdLst>
              <a:gd name="connsiteX0" fmla="*/ 6053670 w 6053670"/>
              <a:gd name="connsiteY0" fmla="*/ 1098 h 5581866"/>
              <a:gd name="connsiteX1" fmla="*/ 6053670 w 6053670"/>
              <a:gd name="connsiteY1" fmla="*/ 514028 h 5581866"/>
              <a:gd name="connsiteX2" fmla="*/ 6053670 w 6053670"/>
              <a:gd name="connsiteY2" fmla="*/ 1254558 h 5581866"/>
              <a:gd name="connsiteX3" fmla="*/ 6053670 w 6053670"/>
              <a:gd name="connsiteY3" fmla="*/ 5581866 h 5581866"/>
              <a:gd name="connsiteX4" fmla="*/ 0 w 6053670"/>
              <a:gd name="connsiteY4" fmla="*/ 5581866 h 5581866"/>
              <a:gd name="connsiteX5" fmla="*/ 0 w 6053670"/>
              <a:gd name="connsiteY5" fmla="*/ 1249853 h 5581866"/>
              <a:gd name="connsiteX6" fmla="*/ 0 w 6053670"/>
              <a:gd name="connsiteY6" fmla="*/ 514028 h 5581866"/>
              <a:gd name="connsiteX7" fmla="*/ 0 w 6053670"/>
              <a:gd name="connsiteY7" fmla="*/ 0 h 5581866"/>
              <a:gd name="connsiteX8" fmla="*/ 35717 w 6053670"/>
              <a:gd name="connsiteY8" fmla="*/ 5488 h 5581866"/>
              <a:gd name="connsiteX9" fmla="*/ 140445 w 6053670"/>
              <a:gd name="connsiteY9" fmla="*/ 21641 h 5581866"/>
              <a:gd name="connsiteX10" fmla="*/ 216722 w 6053670"/>
              <a:gd name="connsiteY10" fmla="*/ 32932 h 5581866"/>
              <a:gd name="connsiteX11" fmla="*/ 307527 w 6053670"/>
              <a:gd name="connsiteY11" fmla="*/ 44850 h 5581866"/>
              <a:gd name="connsiteX12" fmla="*/ 415282 w 6053670"/>
              <a:gd name="connsiteY12" fmla="*/ 59121 h 5581866"/>
              <a:gd name="connsiteX13" fmla="*/ 534539 w 6053670"/>
              <a:gd name="connsiteY13" fmla="*/ 74175 h 5581866"/>
              <a:gd name="connsiteX14" fmla="*/ 668931 w 6053670"/>
              <a:gd name="connsiteY14" fmla="*/ 90014 h 5581866"/>
              <a:gd name="connsiteX15" fmla="*/ 815430 w 6053670"/>
              <a:gd name="connsiteY15" fmla="*/ 106794 h 5581866"/>
              <a:gd name="connsiteX16" fmla="*/ 974641 w 6053670"/>
              <a:gd name="connsiteY16" fmla="*/ 123574 h 5581866"/>
              <a:gd name="connsiteX17" fmla="*/ 1144144 w 6053670"/>
              <a:gd name="connsiteY17" fmla="*/ 140667 h 5581866"/>
              <a:gd name="connsiteX18" fmla="*/ 1326965 w 6053670"/>
              <a:gd name="connsiteY18" fmla="*/ 156506 h 5581866"/>
              <a:gd name="connsiteX19" fmla="*/ 1518261 w 6053670"/>
              <a:gd name="connsiteY19" fmla="*/ 171717 h 5581866"/>
              <a:gd name="connsiteX20" fmla="*/ 1720453 w 6053670"/>
              <a:gd name="connsiteY20" fmla="*/ 185518 h 5581866"/>
              <a:gd name="connsiteX21" fmla="*/ 1931121 w 6053670"/>
              <a:gd name="connsiteY21" fmla="*/ 198690 h 5581866"/>
              <a:gd name="connsiteX22" fmla="*/ 2150869 w 6053670"/>
              <a:gd name="connsiteY22" fmla="*/ 211079 h 5581866"/>
              <a:gd name="connsiteX23" fmla="*/ 2263467 w 6053670"/>
              <a:gd name="connsiteY23" fmla="*/ 215470 h 5581866"/>
              <a:gd name="connsiteX24" fmla="*/ 2378487 w 6053670"/>
              <a:gd name="connsiteY24" fmla="*/ 220332 h 5581866"/>
              <a:gd name="connsiteX25" fmla="*/ 2495323 w 6053670"/>
              <a:gd name="connsiteY25" fmla="*/ 224879 h 5581866"/>
              <a:gd name="connsiteX26" fmla="*/ 2612764 w 6053670"/>
              <a:gd name="connsiteY26" fmla="*/ 227859 h 5581866"/>
              <a:gd name="connsiteX27" fmla="*/ 2732627 w 6053670"/>
              <a:gd name="connsiteY27" fmla="*/ 230525 h 5581866"/>
              <a:gd name="connsiteX28" fmla="*/ 2853700 w 6053670"/>
              <a:gd name="connsiteY28" fmla="*/ 233348 h 5581866"/>
              <a:gd name="connsiteX29" fmla="*/ 2977195 w 6053670"/>
              <a:gd name="connsiteY29" fmla="*/ 235229 h 5581866"/>
              <a:gd name="connsiteX30" fmla="*/ 3101900 w 6053670"/>
              <a:gd name="connsiteY30" fmla="*/ 235229 h 5581866"/>
              <a:gd name="connsiteX31" fmla="*/ 3227817 w 6053670"/>
              <a:gd name="connsiteY31" fmla="*/ 236170 h 5581866"/>
              <a:gd name="connsiteX32" fmla="*/ 3354944 w 6053670"/>
              <a:gd name="connsiteY32" fmla="*/ 235229 h 5581866"/>
              <a:gd name="connsiteX33" fmla="*/ 3483887 w 6053670"/>
              <a:gd name="connsiteY33" fmla="*/ 233348 h 5581866"/>
              <a:gd name="connsiteX34" fmla="*/ 3612830 w 6053670"/>
              <a:gd name="connsiteY34" fmla="*/ 231623 h 5581866"/>
              <a:gd name="connsiteX35" fmla="*/ 3743589 w 6053670"/>
              <a:gd name="connsiteY35" fmla="*/ 227859 h 5581866"/>
              <a:gd name="connsiteX36" fmla="*/ 3875559 w 6053670"/>
              <a:gd name="connsiteY36" fmla="*/ 223938 h 5581866"/>
              <a:gd name="connsiteX37" fmla="*/ 4007529 w 6053670"/>
              <a:gd name="connsiteY37" fmla="*/ 219391 h 5581866"/>
              <a:gd name="connsiteX38" fmla="*/ 4140710 w 6053670"/>
              <a:gd name="connsiteY38" fmla="*/ 212961 h 5581866"/>
              <a:gd name="connsiteX39" fmla="*/ 4275102 w 6053670"/>
              <a:gd name="connsiteY39" fmla="*/ 205277 h 5581866"/>
              <a:gd name="connsiteX40" fmla="*/ 4410098 w 6053670"/>
              <a:gd name="connsiteY40" fmla="*/ 197907 h 5581866"/>
              <a:gd name="connsiteX41" fmla="*/ 4545096 w 6053670"/>
              <a:gd name="connsiteY41" fmla="*/ 188498 h 5581866"/>
              <a:gd name="connsiteX42" fmla="*/ 4681909 w 6053670"/>
              <a:gd name="connsiteY42" fmla="*/ 177207 h 5581866"/>
              <a:gd name="connsiteX43" fmla="*/ 4816905 w 6053670"/>
              <a:gd name="connsiteY43" fmla="*/ 165916 h 5581866"/>
              <a:gd name="connsiteX44" fmla="*/ 4954323 w 6053670"/>
              <a:gd name="connsiteY44" fmla="*/ 152899 h 5581866"/>
              <a:gd name="connsiteX45" fmla="*/ 5092347 w 6053670"/>
              <a:gd name="connsiteY45" fmla="*/ 138629 h 5581866"/>
              <a:gd name="connsiteX46" fmla="*/ 5228555 w 6053670"/>
              <a:gd name="connsiteY46" fmla="*/ 123574 h 5581866"/>
              <a:gd name="connsiteX47" fmla="*/ 5366578 w 6053670"/>
              <a:gd name="connsiteY47" fmla="*/ 106010 h 5581866"/>
              <a:gd name="connsiteX48" fmla="*/ 5503997 w 6053670"/>
              <a:gd name="connsiteY48" fmla="*/ 87192 h 5581866"/>
              <a:gd name="connsiteX49" fmla="*/ 5642020 w 6053670"/>
              <a:gd name="connsiteY49" fmla="*/ 68530 h 5581866"/>
              <a:gd name="connsiteX50" fmla="*/ 5779438 w 6053670"/>
              <a:gd name="connsiteY50" fmla="*/ 46733 h 5581866"/>
              <a:gd name="connsiteX51" fmla="*/ 5916251 w 6053670"/>
              <a:gd name="connsiteY51" fmla="*/ 24464 h 55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5581866">
                <a:moveTo>
                  <a:pt x="6053670" y="1098"/>
                </a:moveTo>
                <a:lnTo>
                  <a:pt x="6053670" y="514028"/>
                </a:lnTo>
                <a:lnTo>
                  <a:pt x="6053670" y="1254558"/>
                </a:lnTo>
                <a:lnTo>
                  <a:pt x="6053670" y="5581866"/>
                </a:lnTo>
                <a:lnTo>
                  <a:pt x="0" y="5581866"/>
                </a:lnTo>
                <a:lnTo>
                  <a:pt x="0" y="1249853"/>
                </a:lnTo>
                <a:lnTo>
                  <a:pt x="0" y="514028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77" name="Freeform 5">
            <a:extLst>
              <a:ext uri="{FF2B5EF4-FFF2-40B4-BE49-F238E27FC236}">
                <a16:creationId xmlns:a16="http://schemas.microsoft.com/office/drawing/2014/main" id="{8ADF14A3-1454-4B74-8B4A-CB197D7A79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469835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79" name="Freeform 5">
            <a:extLst>
              <a:ext uri="{FF2B5EF4-FFF2-40B4-BE49-F238E27FC236}">
                <a16:creationId xmlns:a16="http://schemas.microsoft.com/office/drawing/2014/main" id="{EC19D556-0251-4E87-AE24-890965BAD5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9098" y="629265"/>
            <a:ext cx="5132438" cy="1622322"/>
          </a:xfrm>
        </p:spPr>
        <p:txBody>
          <a:bodyPr>
            <a:normAutofit/>
          </a:bodyPr>
          <a:lstStyle/>
          <a:p>
            <a:r>
              <a:rPr lang="en-US" altLang="ko-KR">
                <a:solidFill>
                  <a:schemeClr val="tx1"/>
                </a:solidFill>
              </a:rPr>
              <a:t>Further Study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BC3C8C6-98E2-45EF-AEFC-30C0DBA0E95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39098" y="2103120"/>
            <a:ext cx="5132439" cy="3990110"/>
          </a:xfrm>
        </p:spPr>
        <p:txBody>
          <a:bodyPr anchor="ctr">
            <a:normAutofit fontScale="92500" lnSpcReduction="2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Traffic volume </a:t>
            </a:r>
          </a:p>
          <a:p>
            <a:pPr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Measure the traffic volume for navigation</a:t>
            </a:r>
          </a:p>
          <a:p>
            <a:pPr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Tracking criminals using car</a:t>
            </a: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/>
              <a:t>Infrared camera</a:t>
            </a:r>
          </a:p>
          <a:p>
            <a:pPr>
              <a:buFontTx/>
              <a:buChar char="-"/>
            </a:pPr>
            <a:r>
              <a:rPr lang="en-US" altLang="ko-KR" dirty="0"/>
              <a:t>Applying it to quarantine system</a:t>
            </a:r>
          </a:p>
          <a:p>
            <a:pPr>
              <a:buFontTx/>
              <a:buChar char="-"/>
            </a:pPr>
            <a:r>
              <a:rPr lang="en-US" altLang="ko-KR" dirty="0" smtClean="0"/>
              <a:t>Security part such as detecting strangers</a:t>
            </a:r>
          </a:p>
          <a:p>
            <a:pPr>
              <a:buFontTx/>
              <a:buChar char="-"/>
            </a:pPr>
            <a:endParaRPr lang="en-US" altLang="ko-KR" dirty="0" smtClean="0"/>
          </a:p>
          <a:p>
            <a:r>
              <a:rPr lang="en-US" altLang="ko-KR" dirty="0">
                <a:solidFill>
                  <a:schemeClr val="tx1"/>
                </a:solidFill>
              </a:rPr>
              <a:t>Using it in satellite to detect the certain phenomenon on Earth </a:t>
            </a:r>
          </a:p>
          <a:p>
            <a:pPr>
              <a:buFontTx/>
              <a:buChar char="-"/>
            </a:pPr>
            <a:r>
              <a:rPr lang="en-US" altLang="ko-KR" dirty="0" smtClean="0">
                <a:solidFill>
                  <a:schemeClr val="tx1"/>
                </a:solidFill>
              </a:rPr>
              <a:t>Environmental </a:t>
            </a:r>
            <a:r>
              <a:rPr lang="en-US" altLang="ko-KR" dirty="0">
                <a:solidFill>
                  <a:schemeClr val="tx1"/>
                </a:solidFill>
              </a:rPr>
              <a:t>problems like forest fire</a:t>
            </a:r>
          </a:p>
          <a:p>
            <a:pPr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N</a:t>
            </a:r>
            <a:r>
              <a:rPr lang="en-US" altLang="ko-KR" dirty="0" smtClean="0">
                <a:solidFill>
                  <a:schemeClr val="tx1"/>
                </a:solidFill>
              </a:rPr>
              <a:t>ational </a:t>
            </a:r>
            <a:r>
              <a:rPr lang="en-US" altLang="ko-KR" dirty="0">
                <a:solidFill>
                  <a:schemeClr val="tx1"/>
                </a:solidFill>
              </a:rPr>
              <a:t>security such as detecting a missile </a:t>
            </a:r>
            <a:endParaRPr lang="ko-KR" altLang="en-US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CF6E268-5518-4D25-BAC5-687917A5C8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94" r="14547" b="1"/>
          <a:stretch/>
        </p:blipFill>
        <p:spPr>
          <a:xfrm>
            <a:off x="8929878" y="4366276"/>
            <a:ext cx="1850834" cy="2505890"/>
          </a:xfrm>
          <a:prstGeom prst="rect">
            <a:avLst/>
          </a:prstGeom>
        </p:spPr>
      </p:pic>
      <p:pic>
        <p:nvPicPr>
          <p:cNvPr id="1028" name="Picture 4" descr="본체에 방패 모양이 있고 밝은 색상에 입체적인 기본 자물쇠 그래픽을 보여줍니다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95070" y="2345709"/>
            <a:ext cx="2365325" cy="236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m.segyebiz.com/content/image/2015/11/13/20151113020023_0.jpg?randomNumber=151125830249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41997" y="416331"/>
            <a:ext cx="2370029" cy="200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Amplitude Encoding. Achievement Unlocked | by Brian N. Siegelwax | Level Up  Codi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989" y="5961888"/>
            <a:ext cx="1746377" cy="58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572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Another Results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8501C2-AED9-4EE1-8A4C-15C1340C3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357" y="4529138"/>
            <a:ext cx="3886200" cy="2278856"/>
          </a:xfrm>
          <a:prstGeom prst="rect">
            <a:avLst/>
          </a:prstGeom>
        </p:spPr>
      </p:pic>
      <p:pic>
        <p:nvPicPr>
          <p:cNvPr id="9" name="그림 8" descr="건물이(가) 표시된 사진&#10;&#10;자동 생성된 설명">
            <a:extLst>
              <a:ext uri="{FF2B5EF4-FFF2-40B4-BE49-F238E27FC236}">
                <a16:creationId xmlns:a16="http://schemas.microsoft.com/office/drawing/2014/main" id="{77C12663-8950-462C-A4F2-DEADC39C62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" y="2407444"/>
            <a:ext cx="7162802" cy="4400550"/>
          </a:xfrm>
          <a:prstGeom prst="rect">
            <a:avLst/>
          </a:prstGeom>
        </p:spPr>
      </p:pic>
      <p:pic>
        <p:nvPicPr>
          <p:cNvPr id="14" name="그림 13" descr="바닥, 장면, 도로, 길이(가) 표시된 사진&#10;&#10;자동 생성된 설명">
            <a:extLst>
              <a:ext uri="{FF2B5EF4-FFF2-40B4-BE49-F238E27FC236}">
                <a16:creationId xmlns:a16="http://schemas.microsoft.com/office/drawing/2014/main" id="{11000170-96B6-45C2-9604-8C79AE6A94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589" y="2514600"/>
            <a:ext cx="3443286" cy="195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18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over_video_r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2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About the project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A fast target detection method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/>
              <a:t>(car’s headlights, infrared camera, etc…)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410" y="4094017"/>
            <a:ext cx="4064001" cy="22860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988" y="4094017"/>
            <a:ext cx="2286001" cy="2286001"/>
          </a:xfrm>
          <a:prstGeom prst="rect">
            <a:avLst/>
          </a:prstGeom>
        </p:spPr>
      </p:pic>
      <p:pic>
        <p:nvPicPr>
          <p:cNvPr id="6" name="Picture 6" descr="Amplitude Encoding. Achievement Unlocked | by Brian N. Siegelwax | Level Up  Codi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989" y="5961888"/>
            <a:ext cx="1746377" cy="58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02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is Grover’s Algorithm?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04"/>
          <a:stretch/>
        </p:blipFill>
        <p:spPr>
          <a:xfrm>
            <a:off x="1716063" y="1898841"/>
            <a:ext cx="8824913" cy="2406033"/>
          </a:xfrm>
        </p:spPr>
      </p:pic>
      <p:sp>
        <p:nvSpPr>
          <p:cNvPr id="5" name="TextBox 4"/>
          <p:cNvSpPr txBox="1"/>
          <p:nvPr/>
        </p:nvSpPr>
        <p:spPr>
          <a:xfrm>
            <a:off x="1716063" y="4478482"/>
            <a:ext cx="2596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F0"/>
                </a:solidFill>
              </a:rPr>
              <a:t>H Gate:</a:t>
            </a:r>
          </a:p>
          <a:p>
            <a:r>
              <a:rPr lang="en-US" altLang="ko-KR" b="1" dirty="0" err="1">
                <a:solidFill>
                  <a:srgbClr val="00B0F0"/>
                </a:solidFill>
              </a:rPr>
              <a:t>Superpositioning</a:t>
            </a:r>
            <a:r>
              <a:rPr lang="en-US" altLang="ko-KR" b="1" dirty="0">
                <a:solidFill>
                  <a:srgbClr val="00B0F0"/>
                </a:solidFill>
              </a:rPr>
              <a:t> the qubits</a:t>
            </a:r>
            <a:endParaRPr lang="ko-KR" altLang="en-US" b="1" dirty="0">
              <a:solidFill>
                <a:srgbClr val="00B0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32444" y="4478482"/>
            <a:ext cx="2596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4"/>
                </a:solidFill>
              </a:rPr>
              <a:t>Oracle:</a:t>
            </a:r>
          </a:p>
          <a:p>
            <a:r>
              <a:rPr lang="en-US" altLang="ko-KR" b="1" dirty="0">
                <a:solidFill>
                  <a:schemeClr val="accent4"/>
                </a:solidFill>
              </a:rPr>
              <a:t>Checking the answers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48825" y="4478482"/>
            <a:ext cx="2596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92D050"/>
                </a:solidFill>
              </a:rPr>
              <a:t>Diffuser:</a:t>
            </a:r>
          </a:p>
          <a:p>
            <a:r>
              <a:rPr lang="en-US" altLang="ko-KR" b="1" dirty="0">
                <a:solidFill>
                  <a:srgbClr val="92D050"/>
                </a:solidFill>
              </a:rPr>
              <a:t>Amplifying the probabilities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771899" y="2942146"/>
            <a:ext cx="1081784" cy="966355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983400" y="2942145"/>
            <a:ext cx="1261535" cy="966355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374652" y="2942145"/>
            <a:ext cx="2208239" cy="966355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10" idx="2"/>
            <a:endCxn id="5" idx="0"/>
          </p:cNvCxnSpPr>
          <p:nvPr/>
        </p:nvCxnSpPr>
        <p:spPr>
          <a:xfrm flipH="1">
            <a:off x="3014145" y="3908501"/>
            <a:ext cx="1298646" cy="56998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2" idx="2"/>
          </p:cNvCxnSpPr>
          <p:nvPr/>
        </p:nvCxnSpPr>
        <p:spPr>
          <a:xfrm flipH="1">
            <a:off x="5538355" y="3908500"/>
            <a:ext cx="75813" cy="56998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3" idx="2"/>
          </p:cNvCxnSpPr>
          <p:nvPr/>
        </p:nvCxnSpPr>
        <p:spPr>
          <a:xfrm>
            <a:off x="7478772" y="3908500"/>
            <a:ext cx="865128" cy="56998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154954" y="5961888"/>
            <a:ext cx="552297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Picture Source: </a:t>
            </a:r>
            <a:r>
              <a:rPr lang="en-US" altLang="ko-KR" sz="1100" dirty="0">
                <a:hlinkClick r:id="rId3"/>
              </a:rPr>
              <a:t>https://</a:t>
            </a:r>
            <a:r>
              <a:rPr lang="en-US" altLang="ko-KR" sz="1100" dirty="0" smtClean="0">
                <a:hlinkClick r:id="rId3"/>
              </a:rPr>
              <a:t>qiskit.org/textbook/ch-algorithms/grover.html</a:t>
            </a:r>
            <a:endParaRPr lang="en-US" altLang="ko-KR" sz="1100" dirty="0" smtClean="0"/>
          </a:p>
          <a:p>
            <a:r>
              <a:rPr lang="en-US" altLang="ko-KR" sz="1100" dirty="0"/>
              <a:t>Paper </a:t>
            </a:r>
            <a:r>
              <a:rPr lang="en-US" altLang="ko-KR" sz="1100" dirty="0" smtClean="0"/>
              <a:t>Source: </a:t>
            </a:r>
            <a:r>
              <a:rPr lang="en-US" altLang="ko-KR" sz="1100" dirty="0" err="1" smtClean="0"/>
              <a:t>Lov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K. </a:t>
            </a:r>
            <a:r>
              <a:rPr lang="en-US" altLang="ko-KR" sz="1100" dirty="0" smtClean="0"/>
              <a:t>Grover, </a:t>
            </a:r>
            <a:r>
              <a:rPr lang="en-US" altLang="ko-KR" sz="11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「</a:t>
            </a:r>
            <a:r>
              <a:rPr lang="en-US" altLang="ko-KR" sz="1100" dirty="0" smtClean="0">
                <a:ea typeface="Batang" panose="02030600000101010101" pitchFamily="18" charset="-127"/>
              </a:rPr>
              <a:t>A fast quantum mechanical algorithm for database search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」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19 Nov 1996</a:t>
            </a:r>
            <a:endParaRPr lang="ko-KR" altLang="en-US" sz="800" dirty="0"/>
          </a:p>
        </p:txBody>
      </p:sp>
      <p:pic>
        <p:nvPicPr>
          <p:cNvPr id="1030" name="Picture 6" descr="Amplitude Encoding. Achievement Unlocked | by Brian N. Siegelwax | Level Up  Codi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989" y="5961888"/>
            <a:ext cx="1746377" cy="58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641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0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 did we use Grover Algorithm?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Saving times effectively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37163" y="3310738"/>
            <a:ext cx="440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00B0F0"/>
                </a:solidFill>
              </a:rPr>
              <a:t>1</a:t>
            </a:r>
            <a:endParaRPr lang="ko-KR" altLang="en-US" sz="3200" b="1" dirty="0">
              <a:solidFill>
                <a:srgbClr val="00B0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96589" y="3310738"/>
            <a:ext cx="440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</a:rPr>
              <a:t>0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2646653" y="3995421"/>
            <a:ext cx="581020" cy="822960"/>
          </a:xfrm>
          <a:prstGeom prst="down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11034" y="5647397"/>
            <a:ext cx="245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&lt;Normal Algorithm&gt;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389935" y="3310738"/>
            <a:ext cx="440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00B0F0"/>
                </a:solidFill>
              </a:rPr>
              <a:t>1</a:t>
            </a:r>
            <a:endParaRPr lang="ko-KR" altLang="en-US" sz="3200" b="1" dirty="0">
              <a:solidFill>
                <a:srgbClr val="00B0F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97631" y="3310738"/>
            <a:ext cx="440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</a:rPr>
              <a:t>0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13" name="아래쪽 화살표 12"/>
          <p:cNvSpPr/>
          <p:nvPr/>
        </p:nvSpPr>
        <p:spPr>
          <a:xfrm>
            <a:off x="7312864" y="3995421"/>
            <a:ext cx="581020" cy="822960"/>
          </a:xfrm>
          <a:prstGeom prst="down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405112" y="5650468"/>
            <a:ext cx="2404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&lt;Grover Algorithm&gt;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910540" y="5048223"/>
            <a:ext cx="2053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Answer received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572238" y="5048223"/>
            <a:ext cx="2053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Answer received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524596" y="4154421"/>
            <a:ext cx="101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 times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232370" y="4148846"/>
                <a:ext cx="1343891" cy="395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ko-K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altLang="ko-KR" dirty="0">
                    <a:solidFill>
                      <a:srgbClr val="FF0000"/>
                    </a:solidFill>
                  </a:rPr>
                  <a:t> times!!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370" y="4148846"/>
                <a:ext cx="1343891" cy="395429"/>
              </a:xfrm>
              <a:prstGeom prst="rect">
                <a:avLst/>
              </a:prstGeom>
              <a:blipFill>
                <a:blip r:embed="rId2"/>
                <a:stretch>
                  <a:fillRect t="-3125" r="-452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6" descr="Amplitude Encoding. Achievement Unlocked | by Brian N. Siegelwax | Level Up  Cod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989" y="5961888"/>
            <a:ext cx="1746377" cy="58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58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30000" decel="3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96296E-6 L 0.03203 -0.00023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  <p:bldP spid="9" grpId="0"/>
      <p:bldP spid="11" grpId="0"/>
      <p:bldP spid="12" grpId="0"/>
      <p:bldP spid="12" grpId="1"/>
      <p:bldP spid="13" grpId="0" animBg="1"/>
      <p:bldP spid="14" grpId="0"/>
      <p:bldP spid="10" grpId="0"/>
      <p:bldP spid="16" grpId="0"/>
      <p:bldP spid="15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F7A75E-103E-49FC-8990-C42B46803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Example of codes</a:t>
            </a:r>
            <a:endParaRPr lang="ko-KR" altLang="en-US" dirty="0"/>
          </a:p>
        </p:txBody>
      </p:sp>
      <p:pic>
        <p:nvPicPr>
          <p:cNvPr id="4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5EAFBD43-58D8-40D3-84EC-423D90160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776" y="2373150"/>
            <a:ext cx="4883401" cy="12510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5EAC63C-C244-461F-A08A-99ADEA477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21" y="2373150"/>
            <a:ext cx="4674169" cy="4296993"/>
          </a:xfrm>
          <a:prstGeom prst="rect">
            <a:avLst/>
          </a:prstGeom>
        </p:spPr>
      </p:pic>
      <p:pic>
        <p:nvPicPr>
          <p:cNvPr id="5" name="Picture 6" descr="Amplitude Encoding. Achievement Unlocked | by Brian N. Siegelwax | Level Up  Codi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989" y="5961888"/>
            <a:ext cx="1746377" cy="58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3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F7A75E-103E-49FC-8990-C42B46803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Example of codes</a:t>
            </a:r>
            <a:endParaRPr lang="ko-KR" altLang="en-US" dirty="0"/>
          </a:p>
        </p:txBody>
      </p:sp>
      <p:pic>
        <p:nvPicPr>
          <p:cNvPr id="5" name="Picture 6" descr="Amplitude Encoding. Achievement Unlocked | by Brian N. Siegelwax | Level Up  Cod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989" y="5961888"/>
            <a:ext cx="1746377" cy="58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0" y="2297699"/>
            <a:ext cx="5444093" cy="23004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125" y="2297699"/>
            <a:ext cx="5171277" cy="21756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271" y="4417384"/>
            <a:ext cx="2694576" cy="234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59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19년 7월 펄사 XQ-50 열화상 카메라에 잡힌 멧돼지들_Trim">
            <a:hlinkClick r:id="" action="ppaction://media"/>
            <a:extLst>
              <a:ext uri="{FF2B5EF4-FFF2-40B4-BE49-F238E27FC236}">
                <a16:creationId xmlns:a16="http://schemas.microsoft.com/office/drawing/2014/main" id="{BE9DFF7B-9231-4172-BEF1-D733140430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8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04948" y="967188"/>
            <a:ext cx="8761413" cy="706964"/>
          </a:xfrm>
        </p:spPr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746F01-2915-4188-8933-7EFD43F3A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679" y="2036619"/>
            <a:ext cx="8791001" cy="4821382"/>
          </a:xfrm>
          <a:prstGeom prst="rect">
            <a:avLst/>
          </a:prstGeom>
        </p:spPr>
      </p:pic>
      <p:sp>
        <p:nvSpPr>
          <p:cNvPr id="7" name="AutoShape 8">
            <a:extLst>
              <a:ext uri="{FF2B5EF4-FFF2-40B4-BE49-F238E27FC236}">
                <a16:creationId xmlns:a16="http://schemas.microsoft.com/office/drawing/2014/main" id="{84769731-A2D7-4CC3-B2F0-B5A4456BC9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Picture 6" descr="Amplitude Encoding. Achievement Unlocked | by Brian N. Siegelwax | Level Up  Cod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989" y="5961888"/>
            <a:ext cx="1746377" cy="58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92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80656" y="973668"/>
            <a:ext cx="8835712" cy="706964"/>
          </a:xfrm>
        </p:spPr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7B8083-094E-4B6A-A8E9-AE477C437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854" y="2427316"/>
            <a:ext cx="5189144" cy="3592484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7639397" y="2535381"/>
            <a:ext cx="523702" cy="51539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6" descr="Amplitude Encoding. Achievement Unlocked | by Brian N. Siegelwax | Level Up  Cod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989" y="5961888"/>
            <a:ext cx="1746377" cy="58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18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(회의실)">
  <a:themeElements>
    <a:clrScheme name="이온(회의실)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이온(회의실)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이온(회의실)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406</TotalTime>
  <Words>192</Words>
  <Application>Microsoft Office PowerPoint</Application>
  <PresentationFormat>와이드스크린</PresentationFormat>
  <Paragraphs>48</Paragraphs>
  <Slides>13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맑은 고딕</vt:lpstr>
      <vt:lpstr>Batang</vt:lpstr>
      <vt:lpstr>Arial</vt:lpstr>
      <vt:lpstr>Cambria Math</vt:lpstr>
      <vt:lpstr>Century Gothic</vt:lpstr>
      <vt:lpstr>Wingdings 3</vt:lpstr>
      <vt:lpstr>이온(회의실)</vt:lpstr>
      <vt:lpstr>Image segmentation by Grover Algorithm </vt:lpstr>
      <vt:lpstr>About the project</vt:lpstr>
      <vt:lpstr>What is Grover’s Algorithm?</vt:lpstr>
      <vt:lpstr>Why did we use Grover Algorithm?</vt:lpstr>
      <vt:lpstr>Example of codes</vt:lpstr>
      <vt:lpstr>Example of codes</vt:lpstr>
      <vt:lpstr>PowerPoint 프레젠테이션</vt:lpstr>
      <vt:lpstr>Results</vt:lpstr>
      <vt:lpstr>Results</vt:lpstr>
      <vt:lpstr>Conclusion</vt:lpstr>
      <vt:lpstr>Further Study</vt:lpstr>
      <vt:lpstr>Another Results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dasan0409@naver.com</dc:creator>
  <cp:lastModifiedBy>dasan0409@naver.com</cp:lastModifiedBy>
  <cp:revision>50</cp:revision>
  <dcterms:created xsi:type="dcterms:W3CDTF">2022-02-09T13:54:03Z</dcterms:created>
  <dcterms:modified xsi:type="dcterms:W3CDTF">2022-02-10T05:23:33Z</dcterms:modified>
</cp:coreProperties>
</file>